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267" r:id="rId3"/>
    <p:sldId id="279" r:id="rId4"/>
    <p:sldId id="271" r:id="rId5"/>
    <p:sldId id="276" r:id="rId6"/>
    <p:sldId id="277" r:id="rId7"/>
    <p:sldId id="278" r:id="rId8"/>
    <p:sldId id="272" r:id="rId9"/>
    <p:sldId id="273" r:id="rId10"/>
    <p:sldId id="274" r:id="rId11"/>
    <p:sldId id="275" r:id="rId12"/>
    <p:sldId id="268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83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90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5FB7C-7409-4226-99C7-C57E209BBF13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2F2F8-A2A8-46B0-ACBB-580DB18E4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50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0A7F4-7D2E-4B6F-93B4-403BC0FC13D1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E1EA5-708F-4848-AE7C-09E96F60F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2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9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4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21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9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7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25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6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3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E1EA5-708F-4848-AE7C-09E96F60F7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9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25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F79D-8160-471D-AC65-775112CCA325}" type="datetimeFigureOut">
              <a:rPr lang="en-US" smtClean="0"/>
              <a:pPr/>
              <a:t>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856D-E7B8-49F7-8443-4EC10ACB2B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2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3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Relationship Id="rId3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png"/><Relationship Id="rId3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624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Ohm's law </a:t>
            </a:r>
            <a:r>
              <a:rPr lang="en-US" sz="4400" b="1" i="1" dirty="0">
                <a:solidFill>
                  <a:srgbClr val="FF0000"/>
                </a:solidFill>
              </a:rPr>
              <a:t>magic triangle</a:t>
            </a:r>
            <a:r>
              <a:rPr lang="en-US" sz="4400" b="1" i="1" dirty="0" smtClean="0">
                <a:solidFill>
                  <a:srgbClr val="FF0000"/>
                </a:solidFill>
              </a:rPr>
              <a:t/>
            </a:r>
            <a:br>
              <a:rPr lang="en-US" sz="4400" b="1" i="1" dirty="0" smtClean="0">
                <a:solidFill>
                  <a:srgbClr val="FF0000"/>
                </a:solidFill>
              </a:rPr>
            </a:br>
            <a:r>
              <a:rPr lang="en-US" sz="4400" b="1" i="1" dirty="0" smtClean="0">
                <a:solidFill>
                  <a:srgbClr val="FF0000"/>
                </a:solidFill>
              </a:rPr>
              <a:t/>
            </a:r>
            <a:br>
              <a:rPr lang="en-US" sz="4400" b="1" i="1" dirty="0" smtClean="0">
                <a:solidFill>
                  <a:srgbClr val="FF0000"/>
                </a:solidFill>
              </a:rPr>
            </a:br>
            <a:endParaRPr lang="en-US" sz="4400" b="1" i="1" dirty="0">
              <a:solidFill>
                <a:srgbClr val="FF0000"/>
              </a:solidFill>
            </a:endParaRPr>
          </a:p>
        </p:txBody>
      </p:sp>
      <p:pic>
        <p:nvPicPr>
          <p:cNvPr id="11268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3302025" cy="297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92" y="2438400"/>
            <a:ext cx="20503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3643745" cy="112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8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calculate the amount of resistance (R) in a circuit, given values of voltage (E) and current (I): </a:t>
            </a:r>
            <a:endParaRPr lang="en-US" sz="2400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995200"/>
            <a:ext cx="8304461" cy="51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59031"/>
            <a:ext cx="1440873" cy="12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7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026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calculate the amount of voltage supplied by a battery, given values of current (I) and resistance (R): </a:t>
            </a:r>
            <a:endParaRPr lang="en-US" sz="24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6" y="990600"/>
            <a:ext cx="836328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652707"/>
            <a:ext cx="1336964" cy="120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" y="0"/>
            <a:ext cx="4234615" cy="2883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9524" y="762000"/>
            <a:ext cx="4424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Ohm’s Law power consumption through a resistance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959" y="3068158"/>
            <a:ext cx="89015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Some practical every day examples of this basic rule are: base board heaters, electric frying pans, toasters</a:t>
            </a:r>
          </a:p>
          <a:p>
            <a:r>
              <a:rPr lang="en-US" sz="2400" dirty="0">
                <a:latin typeface="Comic Sans MS" pitchFamily="66" charset="0"/>
              </a:rPr>
              <a:t>and electric light bulbs. The heater consumes power producing heat for warmth, the frying pan consumes</a:t>
            </a:r>
          </a:p>
          <a:p>
            <a:r>
              <a:rPr lang="en-US" sz="2400" dirty="0">
                <a:latin typeface="Comic Sans MS" pitchFamily="66" charset="0"/>
              </a:rPr>
              <a:t>power producing heat for general cooking, the toaster consumes power producing heat for cooking toast,</a:t>
            </a:r>
          </a:p>
          <a:p>
            <a:r>
              <a:rPr lang="en-US" sz="2400" dirty="0">
                <a:latin typeface="Comic Sans MS" pitchFamily="66" charset="0"/>
              </a:rPr>
              <a:t>and the electric light bulb consumes power producing heat and more important light. A further example is</a:t>
            </a:r>
          </a:p>
          <a:p>
            <a:r>
              <a:rPr lang="en-US" sz="2400" dirty="0">
                <a:latin typeface="Comic Sans MS" pitchFamily="66" charset="0"/>
              </a:rPr>
              <a:t>an electric hot water system. All are examples of Ohm’s </a:t>
            </a:r>
            <a:r>
              <a:rPr lang="en-US" sz="2400" dirty="0" smtClean="0">
                <a:latin typeface="Comic Sans MS" pitchFamily="66" charset="0"/>
              </a:rPr>
              <a:t>Law.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7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057" y="1592997"/>
            <a:ext cx="1411937" cy="12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631486"/>
            <a:ext cx="8014513" cy="576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3" y="207191"/>
            <a:ext cx="941292" cy="8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5900"/>
            <a:ext cx="8663608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7" y="0"/>
            <a:ext cx="941292" cy="8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8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7" y="228600"/>
            <a:ext cx="8599844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95650"/>
            <a:ext cx="2264171" cy="204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2" y="457200"/>
            <a:ext cx="8344755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3" y="207191"/>
            <a:ext cx="941292" cy="8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8038913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1055"/>
            <a:ext cx="785234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328" y="-76200"/>
            <a:ext cx="1919672" cy="173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2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2" y="304800"/>
            <a:ext cx="870389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286000"/>
            <a:ext cx="247734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800600"/>
            <a:ext cx="81814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47" y="5486400"/>
            <a:ext cx="1658354" cy="85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291" y="2462212"/>
            <a:ext cx="2256556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4800600"/>
            <a:ext cx="776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57892"/>
            <a:ext cx="14478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4800600"/>
            <a:ext cx="83819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658" y="5748933"/>
            <a:ext cx="1455427" cy="43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14658" y="2533471"/>
            <a:ext cx="1572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force or pressure behind electricity</a:t>
            </a:r>
            <a:endParaRPr lang="en-US" sz="2400" b="1" dirty="0"/>
          </a:p>
        </p:txBody>
      </p:sp>
      <p:pic>
        <p:nvPicPr>
          <p:cNvPr id="12" name="Picture 11" descr="http://www.pictutorials.com/Ohms_Law_Triangle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-76200"/>
            <a:ext cx="1617114" cy="145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8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1" y="228600"/>
            <a:ext cx="8858472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243535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4850"/>
            <a:ext cx="1828800" cy="57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80" y="4233896"/>
            <a:ext cx="1873619" cy="72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025" y="5121512"/>
            <a:ext cx="2001773" cy="59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6" y="5867400"/>
            <a:ext cx="1486779" cy="68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49520"/>
            <a:ext cx="1691398" cy="86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67223"/>
            <a:ext cx="1691398" cy="111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479" y="5206710"/>
            <a:ext cx="1950040" cy="100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1349520"/>
            <a:ext cx="1418707" cy="86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060" y="4050957"/>
            <a:ext cx="1718446" cy="94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2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82" y="381000"/>
            <a:ext cx="838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Ohms law</a:t>
            </a:r>
            <a:r>
              <a:rPr lang="en-US" sz="2400" b="1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defines the relationship between </a:t>
            </a:r>
            <a:r>
              <a:rPr lang="en-US" sz="2400" dirty="0" smtClean="0"/>
              <a:t> </a:t>
            </a:r>
            <a:r>
              <a:rPr lang="en-US" sz="2400" dirty="0"/>
              <a:t>voltage, current and resistance.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These basic </a:t>
            </a:r>
            <a:r>
              <a:rPr lang="en-US" sz="2400" dirty="0"/>
              <a:t>electrical units apply to direct current, or alternating current.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Ohm’s </a:t>
            </a:r>
            <a:r>
              <a:rPr lang="en-US" sz="2400" dirty="0"/>
              <a:t>Law is the foundation of </a:t>
            </a:r>
            <a:r>
              <a:rPr lang="en-US" sz="2400" dirty="0" smtClean="0"/>
              <a:t>electronics  and </a:t>
            </a:r>
            <a:r>
              <a:rPr lang="en-US" sz="2400" dirty="0"/>
              <a:t>electricity.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formula is </a:t>
            </a:r>
            <a:r>
              <a:rPr lang="en-US" sz="2400" dirty="0"/>
              <a:t>used extensively by electricians. </a:t>
            </a:r>
            <a:endParaRPr lang="en-US" sz="2400" dirty="0" smtClean="0"/>
          </a:p>
          <a:p>
            <a:r>
              <a:rPr lang="en-US" sz="2400" dirty="0" smtClean="0"/>
              <a:t>Without </a:t>
            </a:r>
            <a:r>
              <a:rPr lang="en-US" sz="2400" dirty="0"/>
              <a:t>a </a:t>
            </a:r>
            <a:r>
              <a:rPr lang="en-US" sz="2400" dirty="0" smtClean="0"/>
              <a:t>thorough understanding </a:t>
            </a:r>
            <a:r>
              <a:rPr lang="en-US" sz="2400" dirty="0"/>
              <a:t>of “Ohm’s Law” an electrician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can not </a:t>
            </a:r>
            <a:r>
              <a:rPr lang="en-US" sz="2400" dirty="0" smtClean="0"/>
              <a:t>design </a:t>
            </a:r>
            <a:r>
              <a:rPr lang="en-US" sz="2400" dirty="0"/>
              <a:t>or troubleshoot even the simplest of electronic </a:t>
            </a:r>
            <a:r>
              <a:rPr lang="en-US" sz="2400" dirty="0" smtClean="0"/>
              <a:t>or electrical </a:t>
            </a:r>
            <a:r>
              <a:rPr lang="en-US" sz="2400" dirty="0"/>
              <a:t>circuits.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Ohm </a:t>
            </a:r>
            <a:r>
              <a:rPr lang="en-US" sz="2400" dirty="0"/>
              <a:t>established in the late 1820’s that if a voltage was applied to a resistance then “current </a:t>
            </a:r>
            <a:r>
              <a:rPr lang="en-US" sz="2400" dirty="0" smtClean="0"/>
              <a:t>would flow </a:t>
            </a:r>
            <a:r>
              <a:rPr lang="en-US" sz="2400" dirty="0"/>
              <a:t>and then </a:t>
            </a:r>
            <a:r>
              <a:rPr lang="en-US" sz="2400" b="1" dirty="0"/>
              <a:t>power </a:t>
            </a:r>
            <a:r>
              <a:rPr lang="en-US" sz="2400" dirty="0"/>
              <a:t>would be consumed”.</a:t>
            </a:r>
          </a:p>
        </p:txBody>
      </p:sp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54" y="-43295"/>
            <a:ext cx="941292" cy="84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7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45" y="990600"/>
            <a:ext cx="8823907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6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53" y="381000"/>
            <a:ext cx="8706378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199"/>
            <a:ext cx="2215564" cy="199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9" y="533400"/>
            <a:ext cx="8351132" cy="594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24199"/>
            <a:ext cx="1691831" cy="152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7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096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milliamp or just mA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871044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996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89844"/>
            <a:ext cx="7696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As a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milliampere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(milliamp or just mA) is 1/1000th of an ampere, we can convert mA to Amps by just dividing by 1000. Another way is to take the current in mA and move the decimal to the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three places to accomplish the division by 1000. Here's the scoop: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275 mA / 1000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0.275 Amps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Note that the decimal in 275 is to the right of the 5, and it's written as 275.0 (with a 0 added to show where the decimal is). Moving the decimal to the left three places gets up to .275 Amps, but we usually hang a 0 in front of the decimal.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To convert Amps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milliAmps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just multiply by 1000 or move the decimal to the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three places. Just the opposite of what we did here to convert the other way.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162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Voltage measured in </a:t>
            </a:r>
            <a:r>
              <a:rPr lang="en-US" sz="3200" i="1" dirty="0" smtClean="0"/>
              <a:t>volts</a:t>
            </a:r>
            <a:r>
              <a:rPr lang="en-US" sz="3200" dirty="0" smtClean="0"/>
              <a:t>, symbolized by the letters "E" or "V".</a:t>
            </a:r>
          </a:p>
          <a:p>
            <a:endParaRPr lang="en-US" sz="3200" dirty="0" smtClean="0"/>
          </a:p>
          <a:p>
            <a:r>
              <a:rPr lang="en-US" sz="3200" dirty="0" smtClean="0"/>
              <a:t>Current measured in </a:t>
            </a:r>
            <a:r>
              <a:rPr lang="en-US" sz="3200" i="1" dirty="0" smtClean="0"/>
              <a:t>amps</a:t>
            </a:r>
            <a:r>
              <a:rPr lang="en-US" sz="3200" dirty="0" smtClean="0"/>
              <a:t>, symbolized by the letter "I".</a:t>
            </a:r>
          </a:p>
          <a:p>
            <a:endParaRPr lang="en-US" sz="3200" dirty="0" smtClean="0"/>
          </a:p>
          <a:p>
            <a:r>
              <a:rPr lang="en-US" sz="3200" dirty="0" smtClean="0"/>
              <a:t>Resistance measured in </a:t>
            </a:r>
            <a:r>
              <a:rPr lang="en-US" sz="3200" i="1" dirty="0" smtClean="0"/>
              <a:t>ohms</a:t>
            </a:r>
            <a:r>
              <a:rPr lang="en-US" sz="3200" dirty="0" smtClean="0"/>
              <a:t>, symbolized by the letter "R".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9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90071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509" y="3581400"/>
            <a:ext cx="2617692" cy="235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2462"/>
            <a:ext cx="8804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If you know E and I, and wish to determine R, just eliminate R from the picture and see what's left: </a:t>
            </a:r>
            <a:endParaRPr lang="en-US" sz="2400" b="1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27" y="1524000"/>
            <a:ext cx="8131373" cy="37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3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If you know E and R, and wish to determine I, eliminate I and see what's left: </a:t>
            </a:r>
            <a:endParaRPr lang="en-US" sz="24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59" y="1371600"/>
            <a:ext cx="8056754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3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0"/>
            <a:ext cx="9033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if you know I and R, and wish to determine E, eliminate E and see what's left: </a:t>
            </a:r>
            <a:endParaRPr lang="en-US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460" y="1752600"/>
            <a:ext cx="734518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1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Let's see how these equations might work to help us analyze simple circuits: 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43" y="997252"/>
            <a:ext cx="841151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5279502"/>
            <a:ext cx="904611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we know the values of any two of the three quantities (voltage, current, and resistance) in this circuit, we can use Ohm's Law to determine the third.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47136"/>
            <a:ext cx="7864642" cy="482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627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the amount of current (I) </a:t>
            </a:r>
            <a:r>
              <a:rPr lang="en-US" sz="2400" dirty="0" smtClean="0"/>
              <a:t>in a circuit, given values of voltage (E) and resistance (R): </a:t>
            </a:r>
            <a:endParaRPr lang="en-US" sz="2400" dirty="0"/>
          </a:p>
        </p:txBody>
      </p:sp>
      <p:pic>
        <p:nvPicPr>
          <p:cNvPr id="4" name="Picture 4" descr="http://www.pictutorials.com/Ohms_Law_Triangl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87787"/>
            <a:ext cx="1553488" cy="140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0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592</Words>
  <Application>Microsoft Macintosh PowerPoint</Application>
  <PresentationFormat>On-screen Show (4:3)</PresentationFormat>
  <Paragraphs>48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Comic Sans MS</vt:lpstr>
      <vt:lpstr>Courier New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</dc:creator>
  <cp:lastModifiedBy>Meryl Probst</cp:lastModifiedBy>
  <cp:revision>48</cp:revision>
  <dcterms:created xsi:type="dcterms:W3CDTF">2010-09-04T22:26:16Z</dcterms:created>
  <dcterms:modified xsi:type="dcterms:W3CDTF">2015-04-19T21:28:09Z</dcterms:modified>
</cp:coreProperties>
</file>